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  I have a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听力专项提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优 </a:t>
            </a: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1158"/>
            <a:ext cx="11485848" cy="276998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选出你所听到的内容。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red	B. rabbit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small	B. big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short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8200" y="2807894"/>
            <a:ext cx="25394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have a rabbit.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7398" y="4201924"/>
            <a:ext cx="43556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The dog is small and white.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4012" y="2177074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54522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126"/>
            <a:ext cx="11485848" cy="35086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also	B. too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very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fat	B. mat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cat	B. carrots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can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946798"/>
            <a:ext cx="38763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The hamster is very big.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9468" y="3343828"/>
            <a:ext cx="4343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 at the cat. It’s fat too.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5346" y="4633972"/>
            <a:ext cx="3397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My cat is on the mat.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1012" y="1262310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5134" y="261212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0158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73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3619"/>
            <a:ext cx="11485848" cy="369331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选出与所听内容相符的图片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B.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C.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B.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sf15.jpg" descr="id:21474915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58667" y="1628800"/>
            <a:ext cx="1104291" cy="1045000"/>
          </a:xfrm>
          <a:prstGeom prst="rect">
            <a:avLst/>
          </a:prstGeom>
        </p:spPr>
      </p:pic>
      <p:pic>
        <p:nvPicPr>
          <p:cNvPr id="4" name="sf16.jpg" descr="id:21474915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35166" y="1700808"/>
            <a:ext cx="793941" cy="1045001"/>
          </a:xfrm>
          <a:prstGeom prst="rect">
            <a:avLst/>
          </a:prstGeom>
        </p:spPr>
      </p:pic>
      <p:pic>
        <p:nvPicPr>
          <p:cNvPr id="5" name="sf17.jpg" descr="id:214749152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191550" y="1700808"/>
            <a:ext cx="728165" cy="1045000"/>
          </a:xfrm>
          <a:prstGeom prst="rect">
            <a:avLst/>
          </a:prstGeom>
        </p:spPr>
      </p:pic>
      <p:pic>
        <p:nvPicPr>
          <p:cNvPr id="6" name="sf18.jpg" descr="id:214749153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854846" y="3645024"/>
            <a:ext cx="792088" cy="1045000"/>
          </a:xfrm>
          <a:prstGeom prst="rect">
            <a:avLst/>
          </a:prstGeom>
        </p:spPr>
      </p:pic>
      <p:pic>
        <p:nvPicPr>
          <p:cNvPr id="7" name="sf19.jpg" descr="id:214749153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591150" y="3680144"/>
            <a:ext cx="1476711" cy="1045000"/>
          </a:xfrm>
          <a:prstGeom prst="rect">
            <a:avLst/>
          </a:prstGeom>
        </p:spPr>
      </p:pic>
      <p:pic>
        <p:nvPicPr>
          <p:cNvPr id="8" name="sf20.jpg" descr="id:2147491546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191550" y="3645024"/>
            <a:ext cx="1024619" cy="1045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22598" y="2852936"/>
            <a:ext cx="47820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am very short. I like carrots.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0590" y="4849996"/>
            <a:ext cx="49006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It is big and brown. It can run.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01005" y="2015806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0753" y="3933056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41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675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B.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sf21.jpg" descr="id:21474915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1196752"/>
            <a:ext cx="1296144" cy="995269"/>
          </a:xfrm>
          <a:prstGeom prst="rect">
            <a:avLst/>
          </a:prstGeom>
        </p:spPr>
      </p:pic>
      <p:pic>
        <p:nvPicPr>
          <p:cNvPr id="4" name="sf24.jpg" descr="id:21474915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07174" y="1124744"/>
            <a:ext cx="959094" cy="995270"/>
          </a:xfrm>
          <a:prstGeom prst="rect">
            <a:avLst/>
          </a:prstGeom>
        </p:spPr>
      </p:pic>
      <p:pic>
        <p:nvPicPr>
          <p:cNvPr id="5" name="sf23.jpg" descr="id:21474915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263558" y="1196752"/>
            <a:ext cx="754393" cy="995269"/>
          </a:xfrm>
          <a:prstGeom prst="rect">
            <a:avLst/>
          </a:prstGeom>
        </p:spPr>
      </p:pic>
      <p:pic>
        <p:nvPicPr>
          <p:cNvPr id="6" name="sf22.jpg" descr="id:214749157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854846" y="3356992"/>
            <a:ext cx="1325255" cy="864097"/>
          </a:xfrm>
          <a:prstGeom prst="rect">
            <a:avLst/>
          </a:prstGeom>
        </p:spPr>
      </p:pic>
      <p:pic>
        <p:nvPicPr>
          <p:cNvPr id="7" name="sf25.jpg" descr="id:214749158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807174" y="3225819"/>
            <a:ext cx="916742" cy="995269"/>
          </a:xfrm>
          <a:prstGeom prst="rect">
            <a:avLst/>
          </a:prstGeom>
        </p:spPr>
      </p:pic>
      <p:pic>
        <p:nvPicPr>
          <p:cNvPr id="8" name="sf26.jpg" descr="id:2147491588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191550" y="3284984"/>
            <a:ext cx="1139971" cy="99526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50590" y="2492896"/>
            <a:ext cx="5275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am small and cute. I am not fat.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0590" y="4419109"/>
            <a:ext cx="691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 at the yellow cat. It’s fat and cute.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74012" y="140415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70334" y="35010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838" y="1646052"/>
            <a:ext cx="6552728" cy="58102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536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从方框中选择合适的单词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补全对话或句子。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hamster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cute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jump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—What animals do you have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9410"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—I have a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.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is small. It can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3"/>
          <a:stretch>
            <a:fillRect/>
          </a:stretch>
        </p:blipFill>
        <p:spPr>
          <a:xfrm>
            <a:off x="2461642" y="3068960"/>
            <a:ext cx="1257300" cy="57721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6599262" y="2996952"/>
            <a:ext cx="1257300" cy="57721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86702" y="2951788"/>
            <a:ext cx="149432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3500" dirty="0">
                <a:ea typeface="Times New Roman" panose="02020603050405020304" pitchFamily="18" charset="0"/>
              </a:rPr>
              <a:t> </a:t>
            </a:r>
            <a:r>
              <a:rPr lang="en-US" altLang="zh-CN" sz="3500" dirty="0">
                <a:ea typeface="Times New Roman" panose="02020603050405020304" pitchFamily="18" charset="0"/>
              </a:rPr>
              <a:t>rabbit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26604" y="2924822"/>
            <a:ext cx="131959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ea typeface="Times New Roman" panose="02020603050405020304" pitchFamily="18" charset="0"/>
              </a:rPr>
              <a:t>jump</a:t>
            </a:r>
            <a:endParaRPr lang="zh-CN" altLang="en-US" sz="35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769895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—Is your                big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—No, it’s small and    	            .</a:t>
            </a: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fontAlgn="ctr"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is yellow and white. It’s                  too.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/>
          <p:nvPr/>
        </p:nvPicPr>
        <p:blipFill>
          <a:blip r:embed="rId3"/>
          <a:stretch>
            <a:fillRect/>
          </a:stretch>
        </p:blipFill>
        <p:spPr>
          <a:xfrm>
            <a:off x="2252904" y="3976884"/>
            <a:ext cx="1257300" cy="577215"/>
          </a:xfrm>
          <a:prstGeom prst="rect">
            <a:avLst/>
          </a:prstGeom>
        </p:spPr>
      </p:pic>
      <p:pic>
        <p:nvPicPr>
          <p:cNvPr id="11" name="图片 10"/>
          <p:cNvPicPr/>
          <p:nvPr/>
        </p:nvPicPr>
        <p:blipFill>
          <a:blip r:embed="rId3"/>
          <a:stretch>
            <a:fillRect/>
          </a:stretch>
        </p:blipFill>
        <p:spPr>
          <a:xfrm>
            <a:off x="7391350" y="3985510"/>
            <a:ext cx="1257300" cy="577215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3"/>
          <a:stretch>
            <a:fillRect/>
          </a:stretch>
        </p:blipFill>
        <p:spPr>
          <a:xfrm>
            <a:off x="1423312" y="4940017"/>
            <a:ext cx="1656184" cy="577215"/>
          </a:xfrm>
          <a:prstGeom prst="rect">
            <a:avLst/>
          </a:prstGeom>
        </p:spPr>
      </p:pic>
      <p:pic>
        <p:nvPicPr>
          <p:cNvPr id="13" name="图片 12"/>
          <p:cNvPicPr/>
          <p:nvPr/>
        </p:nvPicPr>
        <p:blipFill>
          <a:blip r:embed="rId3"/>
          <a:stretch>
            <a:fillRect/>
          </a:stretch>
        </p:blipFill>
        <p:spPr>
          <a:xfrm>
            <a:off x="6671270" y="5012025"/>
            <a:ext cx="1257300" cy="57721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471786" y="3860926"/>
            <a:ext cx="995785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dog 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08790" y="3860926"/>
            <a:ext cx="98135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smtClean="0">
                <a:ea typeface="楷体" panose="02010609060101010101" pitchFamily="49" charset="-122"/>
              </a:rPr>
              <a:t>cute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57149" y="4818852"/>
            <a:ext cx="1754006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hamster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726026" y="4894916"/>
            <a:ext cx="89639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3500" dirty="0">
                <a:ea typeface="Times New Roman" panose="02020603050405020304" pitchFamily="18" charset="0"/>
              </a:rPr>
              <a:t> </a:t>
            </a:r>
            <a:r>
              <a:rPr lang="en-US" altLang="zh-CN" sz="3500" dirty="0">
                <a:ea typeface="Times New Roman" panose="02020603050405020304" pitchFamily="18" charset="0"/>
              </a:rPr>
              <a:t>big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3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84784"/>
            <a:ext cx="11593288" cy="29523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67765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填空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在播放听力之前，可以先通读句子，对照所给出的单词，预先判断一下。播放听力时，确认答案。听写答案时，如果时间紧张，先写单词开头的一两个字母，等听力结束再将其补全。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496410"/>
            <a:ext cx="1935287" cy="60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43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168</Words>
  <Application>Microsoft Office PowerPoint</Application>
  <PresentationFormat>自定义</PresentationFormat>
  <Paragraphs>59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345</cp:revision>
  <dcterms:created xsi:type="dcterms:W3CDTF">2020-11-06T05:24:00Z</dcterms:created>
  <dcterms:modified xsi:type="dcterms:W3CDTF">2025-06-09T11:46:10Z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